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64" r:id="rId5"/>
    <p:sldId id="266" r:id="rId6"/>
    <p:sldId id="361" r:id="rId7"/>
    <p:sldId id="365" r:id="rId8"/>
    <p:sldId id="366" r:id="rId9"/>
    <p:sldId id="367" r:id="rId10"/>
    <p:sldId id="368" r:id="rId11"/>
    <p:sldId id="369" r:id="rId12"/>
    <p:sldId id="370" r:id="rId13"/>
    <p:sldId id="272" r:id="rId14"/>
    <p:sldId id="362" r:id="rId15"/>
    <p:sldId id="371" r:id="rId16"/>
    <p:sldId id="372" r:id="rId17"/>
    <p:sldId id="373" r:id="rId18"/>
    <p:sldId id="374" r:id="rId19"/>
    <p:sldId id="273" r:id="rId20"/>
    <p:sldId id="282" r:id="rId21"/>
    <p:sldId id="375" r:id="rId22"/>
    <p:sldId id="376" r:id="rId23"/>
    <p:sldId id="377" r:id="rId24"/>
    <p:sldId id="378" r:id="rId25"/>
    <p:sldId id="379" r:id="rId26"/>
    <p:sldId id="380" r:id="rId27"/>
    <p:sldId id="274" r:id="rId28"/>
    <p:sldId id="269" r:id="rId29"/>
    <p:sldId id="268" r:id="rId30"/>
    <p:sldId id="261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3" r:id="rId39"/>
    <p:sldId id="285" r:id="rId40"/>
    <p:sldId id="286" r:id="rId41"/>
    <p:sldId id="287" r:id="rId42"/>
    <p:sldId id="289" r:id="rId43"/>
    <p:sldId id="292" r:id="rId44"/>
    <p:sldId id="294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14" r:id="rId54"/>
    <p:sldId id="315" r:id="rId55"/>
    <p:sldId id="316" r:id="rId56"/>
    <p:sldId id="318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7" r:id="rId81"/>
    <p:sldId id="348" r:id="rId82"/>
    <p:sldId id="350" r:id="rId83"/>
    <p:sldId id="355" r:id="rId84"/>
    <p:sldId id="354" r:id="rId85"/>
    <p:sldId id="357" r:id="rId86"/>
    <p:sldId id="363" r:id="rId87"/>
    <p:sldId id="358" r:id="rId88"/>
    <p:sldId id="360" r:id="rId89"/>
    <p:sldId id="364" r:id="rId90"/>
  </p:sldIdLst>
  <p:sldSz cx="9144000" cy="6858000" type="screen4x3"/>
  <p:notesSz cx="6858000" cy="9144000"/>
  <p:photoAlbum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4" autoAdjust="0"/>
    <p:restoredTop sz="94660"/>
  </p:normalViewPr>
  <p:slideViewPr>
    <p:cSldViewPr>
      <p:cViewPr varScale="1">
        <p:scale>
          <a:sx n="87" d="100"/>
          <a:sy n="87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4569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7381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991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98729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6691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6792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7209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9093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073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73008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4299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301B6-257F-4567-AE91-4F1D7710D423}" type="datetimeFigureOut">
              <a:rPr lang="ca-ES" smtClean="0"/>
              <a:t>31/03/2017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DEB77-2CF1-4473-8AD3-6615862D5F9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9880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782"/>
            <a:ext cx="9144000" cy="5086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4437112"/>
            <a:ext cx="5038328" cy="1470025"/>
          </a:xfrm>
        </p:spPr>
        <p:txBody>
          <a:bodyPr>
            <a:normAutofit fontScale="90000"/>
          </a:bodyPr>
          <a:lstStyle/>
          <a:p>
            <a:r>
              <a:rPr lang="ca-ES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Álbum</a:t>
            </a:r>
            <a: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de </a:t>
            </a:r>
            <a:r>
              <a:rPr lang="ca-ES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fotografías</a:t>
            </a:r>
            <a: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ca-ES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floración</a:t>
            </a:r>
            <a: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  <a:b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ca-ES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torres de </a:t>
            </a:r>
            <a:r>
              <a:rPr lang="ca-ES" sz="3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segre</a:t>
            </a:r>
            <a:endParaRPr lang="ca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949280"/>
            <a:ext cx="8568952" cy="792088"/>
          </a:xfrm>
        </p:spPr>
        <p:txBody>
          <a:bodyPr>
            <a:normAutofit/>
          </a:bodyPr>
          <a:lstStyle/>
          <a:p>
            <a:r>
              <a:rPr lang="ca-ES" sz="1800" dirty="0" smtClean="0"/>
              <a:t>© Josep Maria Font </a:t>
            </a:r>
            <a:r>
              <a:rPr lang="ca-ES" sz="1800" dirty="0" err="1" smtClean="0"/>
              <a:t>Oncís</a:t>
            </a:r>
            <a:endParaRPr lang="ca-ES" sz="1800" dirty="0" smtClean="0"/>
          </a:p>
          <a:p>
            <a:r>
              <a:rPr lang="ca-ES" sz="1200" dirty="0" smtClean="0"/>
              <a:t>Cedides per la presentació de la floració al terme municipal de Torres de Segre. Es prohibeix expressament qualsevol altre ús que no sigui el descrit, sense autorització expressa de l’autor</a:t>
            </a:r>
            <a:endParaRPr lang="ca-ES" sz="12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6351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52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076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0658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788"/>
            <a:ext cx="9144000" cy="4670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6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39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77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36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50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7238"/>
            <a:ext cx="9144000" cy="5341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139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7875"/>
            <a:ext cx="9144000" cy="5302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891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300"/>
            <a:ext cx="9144000" cy="5611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31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00"/>
            <a:ext cx="9144000" cy="5662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784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9397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501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95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475"/>
            <a:ext cx="9144000" cy="5351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466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475"/>
            <a:ext cx="9144000" cy="5351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20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425"/>
            <a:ext cx="9144000" cy="5897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6100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7113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8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068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8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927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0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149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3976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61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446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4911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22 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3" y="0"/>
            <a:ext cx="88804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631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95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 Polinització als cirerer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975"/>
            <a:ext cx="9144000" cy="5226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832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446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805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683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6932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955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8108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2066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09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29761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4554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761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58327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7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8865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1117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8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4260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8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083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57384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029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92513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5943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907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9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67875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23575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0649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0246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1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939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3625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1307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6801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76705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3985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0365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2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56208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3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159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3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7460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3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74104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39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8245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0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3985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19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4558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5386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8428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26342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38 foto aproximació flor del cirere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238"/>
            <a:ext cx="9144000" cy="6105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49004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234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04120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192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0397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50 Polinització als cirerer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600"/>
            <a:ext cx="9144000" cy="5383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2508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467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6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3412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4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0288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79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9144000" cy="6056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66013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77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9144000" cy="6056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7394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79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9144000" cy="6056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1808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838"/>
            <a:ext cx="9144000" cy="4884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22050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3284544 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9425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6466-Panoràmica Utxes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59" y="3934051"/>
            <a:ext cx="9144000" cy="2913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41" y="44624"/>
            <a:ext cx="5396400" cy="385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CuadroTexto"/>
          <p:cNvSpPr txBox="1"/>
          <p:nvPr/>
        </p:nvSpPr>
        <p:spPr>
          <a:xfrm>
            <a:off x="107504" y="188640"/>
            <a:ext cx="1800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FLORACIÓN</a:t>
            </a:r>
          </a:p>
          <a:p>
            <a:pPr algn="ctr"/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Actividades</a:t>
            </a:r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y </a:t>
            </a: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visitas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guiadas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</a:p>
          <a:p>
            <a:pPr algn="ctr"/>
            <a:endParaRPr lang="ca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entre la </a:t>
            </a: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1ª y la 3ª </a:t>
            </a: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semana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de </a:t>
            </a: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marzo</a:t>
            </a:r>
            <a:endParaRPr lang="ca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164288" y="188640"/>
            <a:ext cx="187095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Degustación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</a:p>
          <a:p>
            <a:pPr algn="ctr"/>
            <a:endParaRPr lang="ca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fruta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dulce</a:t>
            </a:r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Actividades</a:t>
            </a:r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y </a:t>
            </a: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visitas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guiadas</a:t>
            </a:r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</a:t>
            </a:r>
          </a:p>
          <a:p>
            <a:pPr algn="ctr"/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entre </a:t>
            </a:r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junio</a:t>
            </a:r>
            <a:endParaRPr lang="ca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pPr algn="ctr"/>
            <a:r>
              <a:rPr lang="ca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Y </a:t>
            </a:r>
          </a:p>
          <a:p>
            <a:pPr algn="ctr"/>
            <a:r>
              <a:rPr lang="ca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septiembre</a:t>
            </a:r>
            <a:endParaRPr lang="ca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3914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_JMF00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0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0" y="586972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atención, esperamos que estas imágenes te hayan motivado para venir a visitarnos, para conocer nuestra gente, nuestros campos, nuestra producción, nuestra floración y por supuesto a degustar el producto final.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63546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107</Words>
  <Application>Microsoft Office PowerPoint</Application>
  <PresentationFormat>Presentación en pantalla (4:3)</PresentationFormat>
  <Paragraphs>26</Paragraphs>
  <Slides>89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89</vt:i4>
      </vt:variant>
    </vt:vector>
  </HeadingPairs>
  <TitlesOfParts>
    <vt:vector size="90" baseType="lpstr">
      <vt:lpstr>Tema de Office</vt:lpstr>
      <vt:lpstr>Álbum de fotografías floración  torres de segre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Álbum de fotografías</dc:title>
  <dc:creator>Juan Bernal</dc:creator>
  <cp:lastModifiedBy>Juan Bernal</cp:lastModifiedBy>
  <cp:revision>6</cp:revision>
  <dcterms:created xsi:type="dcterms:W3CDTF">2017-03-31T05:58:45Z</dcterms:created>
  <dcterms:modified xsi:type="dcterms:W3CDTF">2017-03-31T07:08:25Z</dcterms:modified>
</cp:coreProperties>
</file>